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93" d="100"/>
          <a:sy n="193" d="100"/>
        </p:scale>
        <p:origin x="149" y="3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63348-BDB7-4B6E-9B7A-1B583152FE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766350-0BF1-45F1-A718-D466B46EF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7B958-836A-4B39-A798-47679B18B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0FAF-D2A1-40EF-85FA-1F3FA5623315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7B008-1270-463E-8F22-0AE579229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428A5-8488-42B2-9821-ABCF185EF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F8B8-BBD0-4D12-ADD3-48BE1215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79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0BD58-D412-4656-8AC6-7528352CA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426AA-E38A-41AB-B933-155F3BF57E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418D8-3FC5-4893-8FF0-85E167551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0FAF-D2A1-40EF-85FA-1F3FA5623315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B81F3-EFB2-447D-A3AB-E6074FB0E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1F7FE-CEEE-4B56-A963-3B5984FD9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F8B8-BBD0-4D12-ADD3-48BE1215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CBCDCF-A1E1-49CC-96B8-804FBAF0D3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406CC-5CCB-4AC7-ACF9-41FBE7D2DE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4974D-5C13-4063-A20D-4B99ED4B3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0FAF-D2A1-40EF-85FA-1F3FA5623315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290FE-1B8B-4A7D-A291-93BBBA779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484A1-930D-41D9-92BF-48E5CC7BC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F8B8-BBD0-4D12-ADD3-48BE1215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102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2EAC3-7B9A-44CF-AF45-DB1E7DA0E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3C8A5-5095-481F-A84F-A9B9BAF2D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F07DB-B96C-4BD6-90E3-866991C6B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0FAF-D2A1-40EF-85FA-1F3FA5623315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45665-F1C5-428F-9517-6986EF48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A4E65-A8C6-4414-872C-6AD0478EE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F8B8-BBD0-4D12-ADD3-48BE1215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32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0F5C6-1C92-4169-B7CA-F3790DD34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BA9DD-9A93-48BB-803F-63E9737F5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6A31F9-3426-4D9B-8CA6-DCFEAE34F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0FAF-D2A1-40EF-85FA-1F3FA5623315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E1F06-B735-41DF-AC6D-484D8176E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2FB78-C6BD-4520-ABBB-568867177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F8B8-BBD0-4D12-ADD3-48BE1215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98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4577A-B010-480E-AC35-E8A2CC589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D042B-261E-4251-8525-8CAABA6113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E5EE8-7ED0-479A-BF07-085F80864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9AA06B-49BD-40B9-A7AD-F614F6FFA2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0FAF-D2A1-40EF-85FA-1F3FA5623315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CB4054-C3F6-4B6C-9B7D-9CD739F96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A170EF-BF52-418D-AB97-1A80AD3E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F8B8-BBD0-4D12-ADD3-48BE1215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758EF-35F3-4B29-A7EE-786FBD01C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5FE97A-FF16-4868-806A-2081972D1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854FD-844D-44CE-8254-CFCD8FAD47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9E4071-ED84-459A-AF1E-56F393D588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A209CA-617A-477C-B374-EEC9A19304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939945-BD3E-4C51-A1A4-D44E5075D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0FAF-D2A1-40EF-85FA-1F3FA5623315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B494D1-9067-44F5-8CFE-CF95F2E2E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F11C41-D382-4F3B-B8D6-60DAB046A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F8B8-BBD0-4D12-ADD3-48BE1215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34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1D7AB-44C4-48DB-A6F4-3BEDA3AA6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D571F0-13DB-43F0-A230-C498661F14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0FAF-D2A1-40EF-85FA-1F3FA5623315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30903-5577-4504-8F0B-9A78BC7E8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1FC98B-586E-4326-9C8C-A27793109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F8B8-BBD0-4D12-ADD3-48BE1215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85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9EEB4C-FAA7-4957-A0F3-EF24EBA51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0FAF-D2A1-40EF-85FA-1F3FA5623315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917FC9-F168-49B1-AEF2-A3800B7DF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9E8C0F-DB82-4D33-A7A4-C044337C0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F8B8-BBD0-4D12-ADD3-48BE1215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167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AFE14-44B4-4065-8112-D5DC57157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4D1B1-4820-45EC-847A-3EDCC0920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3CA4DC-096D-4162-96B1-6E587D1B64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1190EA-99D0-476D-93DC-DB3F0F31B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0FAF-D2A1-40EF-85FA-1F3FA5623315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715E6C-6F7D-4116-81BD-1819E332C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B5E042-B3D7-43BE-8AFD-7F485583E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F8B8-BBD0-4D12-ADD3-48BE1215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881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EEAA5-D336-455C-8BDA-274E1DFEB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6F7B5A-3B23-4F95-A714-06E03AB82B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C8349E-C4CC-4BEE-9D63-8F04F38CB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E1EF47-8F84-423B-B17C-791A2152B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60FAF-D2A1-40EF-85FA-1F3FA5623315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EBBF05-A4F5-4153-A3E8-054EC37D6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BB6C1A-CBA6-411A-A583-5BC30B890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0F8B8-BBD0-4D12-ADD3-48BE1215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692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F48266-0F51-43C1-AADC-33EFB35832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BB7285-A065-42D5-8440-762207347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3660A-A81C-4FB2-8D52-DE4AD0B7E7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E60FAF-D2A1-40EF-85FA-1F3FA5623315}" type="datetimeFigureOut">
              <a:rPr lang="en-US" smtClean="0"/>
              <a:t>9/29/2021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3FBCD-5D88-45B2-B971-ED1B3193EE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4BD0A-0BAD-44B7-8C15-3FD4B5D8BD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0F8B8-BBD0-4D12-ADD3-48BE1215BF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36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037A212-8768-4574-81BC-17986D5D2E98}"/>
              </a:ext>
            </a:extLst>
          </p:cNvPr>
          <p:cNvSpPr/>
          <p:nvPr/>
        </p:nvSpPr>
        <p:spPr>
          <a:xfrm>
            <a:off x="393700" y="279400"/>
            <a:ext cx="1727200" cy="749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ONIE boot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01722B1-940C-44C9-9832-E966EBD21C01}"/>
              </a:ext>
            </a:extLst>
          </p:cNvPr>
          <p:cNvSpPr/>
          <p:nvPr/>
        </p:nvSpPr>
        <p:spPr>
          <a:xfrm>
            <a:off x="2946400" y="1238250"/>
            <a:ext cx="1727200" cy="749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Grab OS via HTTP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D4DEDEC-1204-41DA-AB46-F01037CDB837}"/>
              </a:ext>
            </a:extLst>
          </p:cNvPr>
          <p:cNvSpPr/>
          <p:nvPr/>
        </p:nvSpPr>
        <p:spPr>
          <a:xfrm>
            <a:off x="5232400" y="2197100"/>
            <a:ext cx="1727200" cy="749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Install OS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3C2992-C49E-4A74-B0EF-8F2BFD495182}"/>
              </a:ext>
            </a:extLst>
          </p:cNvPr>
          <p:cNvSpPr/>
          <p:nvPr/>
        </p:nvSpPr>
        <p:spPr>
          <a:xfrm>
            <a:off x="8001000" y="3054350"/>
            <a:ext cx="1727200" cy="749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Boot up and start ZTP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FEED62-BFCA-4576-99D7-56A01F909D3D}"/>
              </a:ext>
            </a:extLst>
          </p:cNvPr>
          <p:cNvSpPr/>
          <p:nvPr/>
        </p:nvSpPr>
        <p:spPr>
          <a:xfrm>
            <a:off x="10172700" y="4051300"/>
            <a:ext cx="1727200" cy="749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ZTP contacts web server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765260-758C-4465-B51C-61C634B76FCA}"/>
              </a:ext>
            </a:extLst>
          </p:cNvPr>
          <p:cNvSpPr/>
          <p:nvPr/>
        </p:nvSpPr>
        <p:spPr>
          <a:xfrm>
            <a:off x="7912100" y="5549900"/>
            <a:ext cx="1727200" cy="749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/>
              <a:t>Web server responds with config based on MAC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784E92-3B6C-47F9-9BE9-8CEC729BB109}"/>
              </a:ext>
            </a:extLst>
          </p:cNvPr>
          <p:cNvSpPr/>
          <p:nvPr/>
        </p:nvSpPr>
        <p:spPr>
          <a:xfrm>
            <a:off x="5321300" y="4448175"/>
            <a:ext cx="1727200" cy="749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/>
              <a:t>ZTP applies the config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29660B-47A6-4237-A252-F5AF0FB19BD9}"/>
              </a:ext>
            </a:extLst>
          </p:cNvPr>
          <p:cNvSpPr/>
          <p:nvPr/>
        </p:nvSpPr>
        <p:spPr>
          <a:xfrm>
            <a:off x="2286000" y="3079750"/>
            <a:ext cx="1727200" cy="7493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Done – Run Ansible or preferred config tool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045AC6BB-05D5-496D-98CF-A57E249ABE85}"/>
              </a:ext>
            </a:extLst>
          </p:cNvPr>
          <p:cNvCxnSpPr>
            <a:stCxn id="4" idx="3"/>
            <a:endCxn id="6" idx="1"/>
          </p:cNvCxnSpPr>
          <p:nvPr/>
        </p:nvCxnSpPr>
        <p:spPr>
          <a:xfrm>
            <a:off x="2120900" y="654050"/>
            <a:ext cx="825500" cy="958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0E7F0D5-756C-4084-BA9B-06D856B6597E}"/>
              </a:ext>
            </a:extLst>
          </p:cNvPr>
          <p:cNvCxnSpPr>
            <a:stCxn id="6" idx="3"/>
            <a:endCxn id="7" idx="1"/>
          </p:cNvCxnSpPr>
          <p:nvPr/>
        </p:nvCxnSpPr>
        <p:spPr>
          <a:xfrm>
            <a:off x="4673600" y="1612900"/>
            <a:ext cx="558800" cy="9588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8D26B449-14E4-42D5-8249-0FA593D37E72}"/>
              </a:ext>
            </a:extLst>
          </p:cNvPr>
          <p:cNvCxnSpPr>
            <a:stCxn id="7" idx="3"/>
            <a:endCxn id="8" idx="1"/>
          </p:cNvCxnSpPr>
          <p:nvPr/>
        </p:nvCxnSpPr>
        <p:spPr>
          <a:xfrm>
            <a:off x="6959600" y="2571750"/>
            <a:ext cx="1041400" cy="857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87F6959-2D0C-45B3-9C2E-783E1646D1F6}"/>
              </a:ext>
            </a:extLst>
          </p:cNvPr>
          <p:cNvCxnSpPr>
            <a:cxnSpLocks/>
            <a:stCxn id="8" idx="3"/>
            <a:endCxn id="9" idx="1"/>
          </p:cNvCxnSpPr>
          <p:nvPr/>
        </p:nvCxnSpPr>
        <p:spPr>
          <a:xfrm>
            <a:off x="9728200" y="3429000"/>
            <a:ext cx="444500" cy="996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34C7A898-311F-44D3-8639-B2048A833E16}"/>
              </a:ext>
            </a:extLst>
          </p:cNvPr>
          <p:cNvCxnSpPr>
            <a:cxnSpLocks/>
            <a:stCxn id="9" idx="2"/>
            <a:endCxn id="10" idx="0"/>
          </p:cNvCxnSpPr>
          <p:nvPr/>
        </p:nvCxnSpPr>
        <p:spPr>
          <a:xfrm flipH="1">
            <a:off x="8775700" y="4800600"/>
            <a:ext cx="2260600" cy="749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4ACD188C-3FA0-4BEC-9559-A260F85449AF}"/>
              </a:ext>
            </a:extLst>
          </p:cNvPr>
          <p:cNvCxnSpPr>
            <a:cxnSpLocks/>
            <a:stCxn id="10" idx="1"/>
            <a:endCxn id="11" idx="3"/>
          </p:cNvCxnSpPr>
          <p:nvPr/>
        </p:nvCxnSpPr>
        <p:spPr>
          <a:xfrm flipH="1" flipV="1">
            <a:off x="7048500" y="4822825"/>
            <a:ext cx="863600" cy="11017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A0BD1F38-B17A-4BCF-8B9B-2AC32916F1A3}"/>
              </a:ext>
            </a:extLst>
          </p:cNvPr>
          <p:cNvCxnSpPr>
            <a:cxnSpLocks/>
            <a:stCxn id="11" idx="1"/>
            <a:endCxn id="12" idx="3"/>
          </p:cNvCxnSpPr>
          <p:nvPr/>
        </p:nvCxnSpPr>
        <p:spPr>
          <a:xfrm flipH="1" flipV="1">
            <a:off x="4013200" y="3454400"/>
            <a:ext cx="1308100" cy="13684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7026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</TotalTime>
  <Words>37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Grant Curell</dc:creator>
  <cp:lastModifiedBy>Grant Curell</cp:lastModifiedBy>
  <cp:revision>2</cp:revision>
  <dcterms:created xsi:type="dcterms:W3CDTF">2021-09-29T18:39:24Z</dcterms:created>
  <dcterms:modified xsi:type="dcterms:W3CDTF">2021-09-30T12:18:33Z</dcterms:modified>
</cp:coreProperties>
</file>